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82AF3-1FC0-4CCF-80BB-1C825E7C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52C806-B6F7-461F-BE26-60647BAA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88AC4F-FDA6-4158-955C-3192A6FA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60F798-224C-4DA5-B22F-5F9CF490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AD6D64-4164-4235-8414-9ABCF63B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92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F3F43-08F4-4044-B8AF-844D1591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CEFE587-C1F7-4211-A797-4451EC482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02959B-CAC2-4A2D-A376-E5541F6A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410879-E719-44E6-BF61-4505994E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66CEDE-A6F9-4D92-B29B-6F89B23D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42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B35719C-1FBA-4B4C-9829-398349931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2A27A5-1720-46D0-9335-55170D212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17058-EEDC-49AB-A237-E54F71EA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E99AFA-2794-45F2-827B-C616E733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B30F0D-51D8-4D78-9A74-CC56E669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45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47BF5-FD1F-486B-B986-CDBA679A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202AB3-0DD1-45CB-867C-CFC200E0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975F64-AC4A-4B6F-A129-3A606C4A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FC95DD-AE2C-4A83-8093-F30A5C77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3E0B60-31D3-484D-9BF9-2BF8B598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03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B5ABA-D501-41BC-8B85-3D028733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C789C9-5EC6-4317-9726-C21E7AA6A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4946F7-8763-44E2-80AC-F64E6C8F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5C6578-8753-4098-9A5C-F8E01815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6BC35-CE00-4C95-838C-58A9F4B4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14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319772-0E74-441A-A670-D863C5E5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195815-9470-49CD-A5AF-0DB2013C0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2AAD8B-9476-4D6A-8617-82920F78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CA716C-73AD-48C3-89E3-31DF1212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4740D0-5D28-4825-ADF7-E0CC1BD7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E79618-35D9-4B24-8439-C75E8522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24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D5551-9E6A-4775-BDDC-1A6E7CF4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6DF965-FF33-480C-BA73-964138A6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D30586-1937-407E-AF0E-3D83069D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9AE270-CDC4-4D08-87A3-EAB1F6648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FD4B2E-8E02-4D2C-A9EA-BAE0F0052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DB6B0DD-012D-4834-A810-AD1EF645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2F879C7-C285-443A-BE79-8382E683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B983ECB-50CF-4447-B703-5827CF72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1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1B7B5-6654-42F9-93CB-61349CC0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B344E0-85C2-43A2-BDF4-0EB897F1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43980C-8A3C-4942-8FBF-0C98921F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FE4CF6-CD77-4A15-A7C0-4AA2BDC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8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EEB609B-B5DD-43F7-9BCE-5EBD101A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75AF79-31D0-4EB9-8C6A-8D745795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DD0D09-9F33-4BE7-82B4-1BDAC659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938BB3-468C-4CA3-96F6-DBB9C543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D603BB-A56F-4D59-B0D7-0E7A8DB3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B577F9-875E-4BC4-B2FA-2DC6E0267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1C1B2D-F5EC-4E62-BD48-A31A751C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C41A01-AED5-4780-BB93-80904FD8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92CE9F-4C0F-474D-B367-23EE8149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5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EA44AD-23CC-4E2E-94C1-22D01B06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04EAB4-9EB1-4A5F-A01D-5E29BF6C2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C6E1FA-5373-4FCB-AD9E-34FED4DCF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A5EF40-F09C-4A2F-A1DE-F82FFDE1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B3825C-E291-40C2-A6A1-763E4752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66517E-DB2D-479A-9D53-812E20B3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5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B251B5-7A63-4387-B350-E3AC3B52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C6544C-311F-4A67-99D0-950B4D4A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73D32B-1E4E-4FF5-98FB-97BF17C35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84F8-7CB2-41C4-96D0-99E2C77985F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34CFB8-D84D-49E9-95DD-E898C6BFF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65FCDC-2084-4237-9429-DAAA657DB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F62B-C330-4581-B500-87750B667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17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202F8-5F3A-4FE1-BFF3-01AD9EA7F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3E2443-B212-4385-A02D-5D17CD13D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25"/>
            <a:ext cx="12192001" cy="676275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53E50066-487F-4680-A565-03F65EE15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197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75DB5-56DA-49C4-ABDE-1F0AC9AE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CAF720-CA26-4F46-9BF9-5BF7358A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In Poland, children's day is celebrated on June 1.</a:t>
            </a:r>
            <a:r>
              <a:rPr lang="pl-PL" sz="2000"/>
              <a:t> </a:t>
            </a:r>
            <a:r>
              <a:rPr lang="en-US" sz="2000"/>
              <a:t>Then festivities and games take place.</a:t>
            </a:r>
            <a:r>
              <a:rPr lang="pl-PL" sz="2000"/>
              <a:t> </a:t>
            </a:r>
            <a:r>
              <a:rPr lang="en-US" sz="2000"/>
              <a:t>School trips also take place on this day.</a:t>
            </a:r>
            <a:r>
              <a:rPr lang="pl-PL" sz="2000"/>
              <a:t> Children get presents.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73229A-81E2-4A27-AB0F-9C03372EA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FD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6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5E340-1BA3-4FFF-8296-4C8B1162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09658-1040-46C9-B42C-CA7FB8F1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day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great</a:t>
            </a:r>
            <a:r>
              <a:rPr lang="pl-PL" dirty="0"/>
              <a:t>!!!!!!!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 3D 3" descr="Group of Balloons">
                <a:extLst>
                  <a:ext uri="{FF2B5EF4-FFF2-40B4-BE49-F238E27FC236}">
                    <a16:creationId xmlns:a16="http://schemas.microsoft.com/office/drawing/2014/main" id="{2A69C675-6525-4997-AEA0-F733EFC3AA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7296656"/>
                  </p:ext>
                </p:extLst>
              </p:nvPr>
            </p:nvGraphicFramePr>
            <p:xfrm>
              <a:off x="5092062" y="1376762"/>
              <a:ext cx="3018223" cy="480020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18223" cy="4800201"/>
                    </a:xfrm>
                    <a:prstGeom prst="rect">
                      <a:avLst/>
                    </a:prstGeom>
                  </am3d:spPr>
                  <am3d:camera>
                    <am3d:pos x="0" y="0" z="620912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43141" d="1000000"/>
                    <am3d:preTrans dx="-727557" dy="-17997581" dz="330062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337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 3D 3" descr="Group of Balloons">
                <a:extLst>
                  <a:ext uri="{FF2B5EF4-FFF2-40B4-BE49-F238E27FC236}">
                    <a16:creationId xmlns:a16="http://schemas.microsoft.com/office/drawing/2014/main" id="{2A69C675-6525-4997-AEA0-F733EFC3AA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2062" y="1376762"/>
                <a:ext cx="3018223" cy="48002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99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DEFC46-2B76-4BEB-8248-14BEB203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0F45BE6-31E5-4B5E-AEB2-CF88BFD69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0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Powiększenie slajdu 4">
                <a:extLst>
                  <a:ext uri="{FF2B5EF4-FFF2-40B4-BE49-F238E27FC236}">
                    <a16:creationId xmlns:a16="http://schemas.microsoft.com/office/drawing/2014/main" id="{C05EC574-55A0-4747-A30A-10A5AB15DB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1093669"/>
                  </p:ext>
                </p:extLst>
              </p:nvPr>
            </p:nvGraphicFramePr>
            <p:xfrm>
              <a:off x="7497902" y="624362"/>
              <a:ext cx="3048000" cy="1714500"/>
            </p:xfrm>
            <a:graphic>
              <a:graphicData uri="http://schemas.microsoft.com/office/powerpoint/2016/slidezoom">
                <pslz:sldZm>
                  <pslz:sldZmObj sldId="260" cId="2719966531">
                    <pslz:zmPr id="{C1F83297-1AAC-4395-8B64-C6869437443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Powiększenie slajdu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05EC574-55A0-4747-A30A-10A5AB15DB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7902" y="6243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76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EE969-66B7-4180-96D1-91B49A86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BBB2F6-199C-49D0-9C2B-D09C4790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My </a:t>
            </a:r>
            <a:r>
              <a:rPr lang="pl-PL" dirty="0" err="1"/>
              <a:t>brain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/>
              <a:t>Internet.</a:t>
            </a:r>
            <a:endParaRPr lang="pl-P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 3D 3" descr="Happy Face">
                <a:extLst>
                  <a:ext uri="{FF2B5EF4-FFF2-40B4-BE49-F238E27FC236}">
                    <a16:creationId xmlns:a16="http://schemas.microsoft.com/office/drawing/2014/main" id="{39750265-F833-4988-B044-7FBBDA5CA3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393436"/>
                  </p:ext>
                </p:extLst>
              </p:nvPr>
            </p:nvGraphicFramePr>
            <p:xfrm>
              <a:off x="3676651" y="1690688"/>
              <a:ext cx="4090692" cy="414231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090692" cy="4142310"/>
                    </a:xfrm>
                    <a:prstGeom prst="rect">
                      <a:avLst/>
                    </a:prstGeom>
                  </am3d:spPr>
                  <am3d:camera>
                    <am3d:pos x="0" y="0" z="811544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35753" d="1000000"/>
                    <am3d:preTrans dx="285" dy="0" dz="99731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3425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 3D 3" descr="Happy Face">
                <a:extLst>
                  <a:ext uri="{FF2B5EF4-FFF2-40B4-BE49-F238E27FC236}">
                    <a16:creationId xmlns:a16="http://schemas.microsoft.com/office/drawing/2014/main" id="{39750265-F833-4988-B044-7FBBDA5CA3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6651" y="1690688"/>
                <a:ext cx="4090692" cy="41423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96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C0B99DD-7855-440D-A40E-637BBA707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30" b="128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9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</Words>
  <Application>Microsoft Office PowerPoint</Application>
  <PresentationFormat>Panoramiczny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Bibliography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Żądło</dc:creator>
  <cp:lastModifiedBy>Katarzyna Żądło</cp:lastModifiedBy>
  <cp:revision>3</cp:revision>
  <dcterms:created xsi:type="dcterms:W3CDTF">2020-03-05T14:00:41Z</dcterms:created>
  <dcterms:modified xsi:type="dcterms:W3CDTF">2020-03-08T18:45:14Z</dcterms:modified>
</cp:coreProperties>
</file>